
<file path=[Content_Types].xml><?xml version="1.0" encoding="utf-8"?>
<Types xmlns="http://schemas.openxmlformats.org/package/2006/content-types">
  <Default Extension="png" ContentType="image/png"/>
  <Default Extension="webm" ContentType="video/webm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3" r:id="rId3"/>
    <p:sldId id="264" r:id="rId4"/>
    <p:sldId id="266" r:id="rId5"/>
    <p:sldId id="265" r:id="rId6"/>
    <p:sldId id="267" r:id="rId7"/>
    <p:sldId id="268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B5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2" autoAdjust="0"/>
    <p:restoredTop sz="94660"/>
  </p:normalViewPr>
  <p:slideViewPr>
    <p:cSldViewPr snapToGrid="0">
      <p:cViewPr varScale="1">
        <p:scale>
          <a:sx n="99" d="100"/>
          <a:sy n="99" d="100"/>
        </p:scale>
        <p:origin x="5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mp4>
</file>

<file path=ppt/media/media3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0FDD16-F80F-4602-99DD-26529771A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2E3574-8BDA-4006-A54F-9184E03581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05DD74-2609-4F42-99BB-40CE40C94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1C1F3FC-30CE-4413-89D0-138CBAE2D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7C7C868-8A34-45B9-8F2F-1748FB3F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36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C1DA50-79DE-4474-96C6-9FE23E61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C544F37-BF62-4278-8B39-08B8457C3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A438C63-092F-4B44-9F2F-E9EB6A04F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9D7BDE-85C7-4C23-B182-AD8B0D20F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615725-5829-4400-9A70-42FE7EF55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710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1700156-DAB2-4D90-A191-0AD81B9D85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EB55C6B-3210-4367-ADEF-FA3EF310F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9FE0874-468A-4E8F-BCEA-4C9B9CED1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47B77E-ABE4-4C87-80E0-928CFD0DC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BB1718E-D79A-4E24-A93B-6FA9534B1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3771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4333EE-2555-4484-ABA8-0B16BDB23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8B68A8-AFD2-41D4-92EF-79F8C7266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F52246-C537-4C80-8664-B84B90FDA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343BBD2-9AE4-4DA8-A7CF-99C80340C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4065F3B-6CAF-4C2C-9A5A-1753EAF71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6660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9A9794-3D89-46B9-87A4-0E6E3D0FD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896664B-2FE3-4987-AD03-617E7B096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462D13-E106-4649-B401-6852169F3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91A5181-E4B2-40AD-BA71-1BE1F6A9C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B87E99-4F5C-4F2C-B92E-B83DA1CCE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591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482171-BB5C-4312-AC4C-9A583EEED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D6D7C6F-F4F2-494C-80BD-D638D531B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BFC37D-3A79-4975-80F1-77555CBC1D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1AD4DE-6FF7-4D84-9130-EB20208F3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E69B475-C44F-492A-8C5F-EDDD0666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CB835F9-64BC-4B43-8E0F-C4BE1721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8819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04AF68-98BC-4078-AC10-2B0AF388C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B309F1D-B6F8-4A51-BA2D-C097DD8FE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2AC8F01-6BEC-470E-8FFB-77A5CDFB0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C3BC2B5-EAFA-4C3F-801F-B84259BDF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BA90A0-20E7-4B63-B6AE-8125B7A556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8455519-0247-4620-A738-E2BB3C652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F56E243-403B-4BCF-B73C-A41E83A30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84CBE06-7D47-4C11-947F-0AE1C968C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732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93E095-58EF-4455-A7F8-2C84A434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353D5A0-48B6-42D0-9514-5F8C8700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F2FE055-76AE-4090-8683-71BAF1447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5181747-F2BA-4284-8716-D4C91B718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513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62B48A9-34DE-402B-82D5-0A99FBDB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5AD43F1-DD6A-4329-931B-B7E7064C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CA46C81-C071-4E76-BD99-E00B1CF19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026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BDDA54-BDDB-4745-B6CF-38674D0C6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8547DE-4F49-423F-97B1-5A406A4D4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950818A-6529-4732-B3D4-219C3A741E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0039FE0-C907-4454-B3D0-D337CE371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73FD86A-1CCD-4E8C-9E85-829F22FB2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183C58A-5957-4051-A085-5586FEBAD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067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7FEFF8-42C7-456B-8558-30B8CE53B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000B1AF-1FA2-4EF8-808F-B767F1B584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5371046-3D68-4E90-9F0E-696FC16E2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D1FADE-A622-4E1B-873D-3F5022528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535546F-32CA-42FD-BA9B-AB1422CF6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E3E2F43-17ED-43C7-BFA2-5292F73D5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7327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6F0E228-EFAB-40E5-A572-3F74224A1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D908E3A-E8C3-4748-B82D-C85EB2F9D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444147-CB13-41FD-81D5-BFFD3671FC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D91999-A32A-4F82-85DF-DC730071AE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88A830-E35E-41F2-B769-052AABBB9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9618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ebm"/><Relationship Id="rId1" Type="http://schemas.microsoft.com/office/2007/relationships/media" Target="../media/media3.webm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3E10330-7AD8-4890-97F4-AD1976364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520" y="1704180"/>
            <a:ext cx="10530430" cy="491382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0FCE383-7A24-4EC2-B6B7-A05EEA701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25" y="873840"/>
            <a:ext cx="3695163" cy="4071647"/>
          </a:xfrm>
        </p:spPr>
        <p:txBody>
          <a:bodyPr>
            <a:normAutofit/>
          </a:bodyPr>
          <a:lstStyle/>
          <a:p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因</a:t>
            </a:r>
            <a:r>
              <a:rPr lang="zh-TW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時間戳不同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步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建立新的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TF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tree 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採全使用</a:t>
            </a:r>
            <a:r>
              <a:rPr lang="en-US" altLang="zh-TW" sz="2400" dirty="0" err="1">
                <a:latin typeface="Noto Sans TC" panose="020B0200000000000000" pitchFamily="34" charset="-120"/>
                <a:ea typeface="Noto Sans TC" panose="020B0200000000000000" pitchFamily="34" charset="-120"/>
              </a:rPr>
              <a:t>sim_time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發生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AMCL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出現異常無法正常運作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因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AGX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運行滿載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發生多次死當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懷疑導致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AMCL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運行異常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改更換主機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ORIN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測試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。(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上週結論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)</a:t>
            </a:r>
            <a:b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</a:br>
            <a:b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</a:b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更換主機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ORIN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測試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重新調整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TF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後可進行導航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 ORIN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歸還</a:t>
            </a:r>
            <a:endParaRPr lang="zh-TW" altLang="en-US" sz="2400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FE86CC8B-43DB-447E-B132-52EA54930D08}"/>
              </a:ext>
            </a:extLst>
          </p:cNvPr>
          <p:cNvSpPr txBox="1">
            <a:spLocks/>
          </p:cNvSpPr>
          <p:nvPr/>
        </p:nvSpPr>
        <p:spPr>
          <a:xfrm>
            <a:off x="206625" y="138959"/>
            <a:ext cx="11719743" cy="871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/>
              <a:t>系統架構</a:t>
            </a:r>
            <a:r>
              <a:rPr lang="en-US" altLang="zh-TW">
                <a:latin typeface="fkGrotesk"/>
              </a:rPr>
              <a:t>ROS2 foxy AMCL+ navigation2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5543C25-A5A3-4389-83C1-DF6ACA35C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7116" y="1565745"/>
            <a:ext cx="2551898" cy="313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099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C6C290-1396-4085-BBC4-FB6E04BDA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" name="來自 2025年05月28日 螢幕廣播 16時45分24秒">
            <a:hlinkClick r:id="" action="ppaction://media"/>
            <a:extLst>
              <a:ext uri="{FF2B5EF4-FFF2-40B4-BE49-F238E27FC236}">
                <a16:creationId xmlns:a16="http://schemas.microsoft.com/office/drawing/2014/main" id="{CC9E579D-EBA7-414D-9D65-6A241CB7F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38422" y="2192256"/>
            <a:ext cx="8078347" cy="4544070"/>
          </a:xfrm>
          <a:prstGeom prst="rect">
            <a:avLst/>
          </a:prstGeom>
        </p:spPr>
      </p:pic>
      <p:pic>
        <p:nvPicPr>
          <p:cNvPr id="12" name="cyberdog">
            <a:hlinkClick r:id="" action="ppaction://media"/>
            <a:extLst>
              <a:ext uri="{FF2B5EF4-FFF2-40B4-BE49-F238E27FC236}">
                <a16:creationId xmlns:a16="http://schemas.microsoft.com/office/drawing/2014/main" id="{2BF97B4B-0BA5-47A8-B4D7-3286B04EB51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6052" y="996657"/>
            <a:ext cx="3228564" cy="573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39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2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29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C6C290-1396-4085-BBC4-FB6E04BDA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EFEBABC-A1BE-4712-B093-13E6B1C80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665" y="2944774"/>
            <a:ext cx="5582335" cy="3451903"/>
          </a:xfrm>
          <a:prstGeom prst="rect">
            <a:avLst/>
          </a:prstGeom>
        </p:spPr>
      </p:pic>
      <p:pic>
        <p:nvPicPr>
          <p:cNvPr id="3" name="來自 2025年05月28日 螢幕廣播 16時48分56秒">
            <a:hlinkClick r:id="" action="ppaction://media"/>
            <a:extLst>
              <a:ext uri="{FF2B5EF4-FFF2-40B4-BE49-F238E27FC236}">
                <a16:creationId xmlns:a16="http://schemas.microsoft.com/office/drawing/2014/main" id="{91ABDB3D-0F6A-4985-A03F-CE54766655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8694" y="1690688"/>
            <a:ext cx="8639641" cy="485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3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0A8D04-AFBB-4358-85FA-0EF9A283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FFC2AD2F-E09D-4C02-B762-A3BF79E966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2126" y="813223"/>
            <a:ext cx="4665707" cy="354691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7BC4FE4-D1C6-4142-8107-754B96AE5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126" y="4360133"/>
            <a:ext cx="4665707" cy="240771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AEC367E-DAA1-4026-99C5-55E1E4D69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7833" y="1236070"/>
            <a:ext cx="7012131" cy="54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186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0A8D04-AFBB-4358-85FA-0EF9A283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EE2533-73DB-4212-8DAB-65AA4560B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53C416C-76BA-41BD-A78A-D624C9308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72" y="1407833"/>
            <a:ext cx="6106324" cy="518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71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2008E4-C766-4D38-A96A-38C027407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F89CE26-A0CF-4302-B7EB-000B1D7D6B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64536" y="1973106"/>
            <a:ext cx="5312201" cy="4351338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94599118-FF7D-43D8-8096-505FD2DE3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63" y="1527696"/>
            <a:ext cx="6111296" cy="507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268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ADFBBE-DC69-4DC6-A850-745990861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69B48B9-CC7E-45F0-8F87-0EEF69CE7A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5848" y="365125"/>
            <a:ext cx="5758174" cy="3151533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A15CCC67-7A47-4BAE-AEFD-BCB2C22B5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77" y="1555366"/>
            <a:ext cx="5763819" cy="466859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945C82B-E014-45E0-A179-361F9C8FD0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5848" y="3448280"/>
            <a:ext cx="5758174" cy="340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229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76</Words>
  <Application>Microsoft Office PowerPoint</Application>
  <PresentationFormat>寬螢幕</PresentationFormat>
  <Paragraphs>2</Paragraphs>
  <Slides>7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4" baseType="lpstr">
      <vt:lpstr>fkGrotesk</vt:lpstr>
      <vt:lpstr>Noto Sans TC</vt:lpstr>
      <vt:lpstr>新細明體</vt:lpstr>
      <vt:lpstr>Arial</vt:lpstr>
      <vt:lpstr>Calibri</vt:lpstr>
      <vt:lpstr>Calibri Light</vt:lpstr>
      <vt:lpstr>Office 佈景主題</vt:lpstr>
      <vt:lpstr>因時間戳不同步，建立新的TF tree ，採全使用sim_time ，發生AMCL出現異常無法正常運作，因AGX 運行滿載，發生多次死當，懷疑導致AMCL運行異常，改更換主機ORIN測試。(上週結論)  更換主機ORIN測試，重新調整TF後可進行導航， ORIN歸還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系統架構</dc:title>
  <dc:creator>Chen灑脫如風 淡薄如雲</dc:creator>
  <cp:lastModifiedBy>Chen灑脫如風 淡薄如雲</cp:lastModifiedBy>
  <cp:revision>23</cp:revision>
  <dcterms:created xsi:type="dcterms:W3CDTF">2025-01-16T13:59:35Z</dcterms:created>
  <dcterms:modified xsi:type="dcterms:W3CDTF">2025-05-28T08:24:03Z</dcterms:modified>
</cp:coreProperties>
</file>

<file path=docProps/thumbnail.jpeg>
</file>